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1" r:id="rId12"/>
    <p:sldId id="266" r:id="rId13"/>
    <p:sldId id="265" r:id="rId14"/>
    <p:sldId id="267" r:id="rId15"/>
    <p:sldId id="268" r:id="rId16"/>
    <p:sldId id="269" r:id="rId17"/>
    <p:sldId id="283" r:id="rId18"/>
    <p:sldId id="270" r:id="rId19"/>
    <p:sldId id="271" r:id="rId20"/>
    <p:sldId id="284" r:id="rId21"/>
    <p:sldId id="285" r:id="rId22"/>
    <p:sldId id="286" r:id="rId23"/>
    <p:sldId id="273" r:id="rId24"/>
    <p:sldId id="274" r:id="rId25"/>
    <p:sldId id="275" r:id="rId26"/>
    <p:sldId id="272" r:id="rId27"/>
    <p:sldId id="276" r:id="rId28"/>
    <p:sldId id="277" r:id="rId29"/>
    <p:sldId id="278" r:id="rId30"/>
    <p:sldId id="279" r:id="rId31"/>
    <p:sldId id="28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01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8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B893-5047-4C2B-BA71-CC772C405FA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C9F5-412F-495E-BD1B-A123464C9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오픈마인드</a:t>
            </a:r>
            <a:r>
              <a:rPr lang="ko-KR" altLang="en-US" dirty="0" smtClean="0"/>
              <a:t> 팀의 발표를 맡은 </a:t>
            </a:r>
            <a:r>
              <a:rPr lang="ko-KR" altLang="en-US" dirty="0" err="1" smtClean="0"/>
              <a:t>이석원입니다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1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영상 잘 보고 오셨죠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영상에서 보셨던</a:t>
            </a:r>
            <a:r>
              <a:rPr lang="ko-KR" altLang="en-US" baseline="0" dirty="0" smtClean="0"/>
              <a:t> 것 과 같이 </a:t>
            </a:r>
            <a:r>
              <a:rPr lang="ko-KR" altLang="en-US" baseline="0" dirty="0" err="1" smtClean="0"/>
              <a:t>거북목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충혈된눈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하지정맥은</a:t>
            </a:r>
            <a:r>
              <a:rPr lang="ko-KR" altLang="en-US" baseline="0" dirty="0" smtClean="0"/>
              <a:t> 이렇게 앉아서 일하는 사람들에게는 밀접한 질환일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9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잠깐 앞선 퀴즈의 정답을 말씀드리겠습니다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바로 </a:t>
            </a:r>
            <a:r>
              <a:rPr lang="ko-KR" altLang="en-US" dirty="0" err="1" smtClean="0"/>
              <a:t>거북목</a:t>
            </a:r>
            <a:r>
              <a:rPr lang="ko-KR" altLang="en-US" dirty="0" smtClean="0"/>
              <a:t> 증후군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혹시 아까 퀴즈를 </a:t>
            </a:r>
            <a:r>
              <a:rPr lang="ko-KR" altLang="en-US" dirty="0" err="1" smtClean="0"/>
              <a:t>풀때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자세를 취하지 않으셨나요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하루의 대부분의 시간을 앉아서 일하는 개발자들에게는 앞에 나왔던 질환들이 밀접한 관련이 있다고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8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이런 문제를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 운동으로 해결을 해보려고 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 뭔가 익숙하지 않으신가요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바로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운동에서 착안을 해서 만든 운동입니다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개발자들이 스스로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운동을 만들고 </a:t>
            </a:r>
            <a:r>
              <a:rPr lang="ko-KR" altLang="en-US" dirty="0" err="1" smtClean="0"/>
              <a:t>많은사람들이</a:t>
            </a:r>
            <a:r>
              <a:rPr lang="ko-KR" altLang="en-US" dirty="0" smtClean="0"/>
              <a:t> 이에 참여하듯이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운동에 참여하는 사람들이 점점 </a:t>
            </a:r>
            <a:r>
              <a:rPr lang="ko-KR" altLang="en-US" dirty="0" err="1" smtClean="0"/>
              <a:t>많아지는것이</a:t>
            </a:r>
            <a:r>
              <a:rPr lang="ko-KR" altLang="en-US" dirty="0" smtClean="0"/>
              <a:t> 저희의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98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어떻게해서</a:t>
            </a:r>
            <a:r>
              <a:rPr lang="ko-KR" altLang="en-US" dirty="0" smtClean="0"/>
              <a:t> 이러한 운동을 대중화 시킬 수 </a:t>
            </a:r>
            <a:r>
              <a:rPr lang="ko-KR" altLang="en-US" dirty="0" err="1" smtClean="0"/>
              <a:t>있을가요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7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깃헙</a:t>
            </a:r>
            <a:r>
              <a:rPr lang="ko-KR" altLang="en-US" baseline="0" dirty="0" err="1" smtClean="0"/>
              <a:t>은</a:t>
            </a:r>
            <a:r>
              <a:rPr lang="ko-KR" altLang="en-US" baseline="0" dirty="0" smtClean="0"/>
              <a:t> 다들 한번쯤 써봤다고 </a:t>
            </a:r>
            <a:r>
              <a:rPr lang="ko-KR" altLang="en-US" baseline="0" dirty="0" err="1" smtClean="0"/>
              <a:t>생각이됩니다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이때 </a:t>
            </a:r>
            <a:r>
              <a:rPr lang="ko-KR" altLang="en-US" baseline="0" dirty="0" err="1" smtClean="0"/>
              <a:t>깃헙</a:t>
            </a:r>
            <a:r>
              <a:rPr lang="ko-KR" altLang="en-US" baseline="0" dirty="0" smtClean="0"/>
              <a:t> 활동을 많이 하는 사람들을 개발자 블로그인 </a:t>
            </a:r>
            <a:r>
              <a:rPr lang="ko-KR" altLang="en-US" baseline="0" dirty="0" err="1" smtClean="0"/>
              <a:t>깃헙을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다음과같은</a:t>
            </a:r>
            <a:r>
              <a:rPr lang="ko-KR" altLang="en-US" baseline="0" dirty="0" smtClean="0"/>
              <a:t> 내용으로 예쁘게 꾸미곤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스테이터스</a:t>
            </a:r>
            <a:r>
              <a:rPr lang="ko-KR" altLang="en-US" dirty="0" smtClean="0"/>
              <a:t> 카드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1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배지 와 같이 시각적인 요소를 활용해 자신을 한눈에 알 수 있도록 표현을 하는데요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1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이것에 착안해 저희는 </a:t>
            </a:r>
            <a:r>
              <a:rPr lang="ko-KR" altLang="en-US" dirty="0" err="1" smtClean="0"/>
              <a:t>깃헙</a:t>
            </a:r>
            <a:r>
              <a:rPr lang="ko-KR" altLang="en-US" dirty="0" smtClean="0"/>
              <a:t> 운동 배지를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34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배지에는 다양한 기능이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10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크게 </a:t>
            </a:r>
            <a:r>
              <a:rPr lang="ko-KR" altLang="en-US" dirty="0" err="1" smtClean="0"/>
              <a:t>깃헙정보</a:t>
            </a:r>
            <a:r>
              <a:rPr lang="en-US" altLang="ko-KR" dirty="0" smtClean="0"/>
              <a:t>,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별 개발 시간을 체크할 수 있는 </a:t>
            </a:r>
            <a:r>
              <a:rPr lang="ko-KR" altLang="en-US" dirty="0" err="1" smtClean="0"/>
              <a:t>플러그인인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와카타임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건강정보를 확인 할 수 있는 구글 피트니스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8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순서는 다음과 같습니다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팀원소개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983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예를 들어 </a:t>
            </a:r>
            <a:r>
              <a:rPr lang="ko-KR" altLang="en-US" dirty="0" err="1" smtClean="0"/>
              <a:t>깃헙의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~~</a:t>
            </a:r>
            <a:r>
              <a:rPr lang="ko-KR" altLang="en-US" dirty="0" err="1" smtClean="0"/>
              <a:t>ㅡ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49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와카타임의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~~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96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구글 피트니스의 </a:t>
            </a:r>
            <a:r>
              <a:rPr lang="en-US" altLang="ko-KR" dirty="0" smtClean="0"/>
              <a:t>~~</a:t>
            </a:r>
            <a:r>
              <a:rPr lang="ko-KR" altLang="en-US" dirty="0" smtClean="0"/>
              <a:t>정보들을 모아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44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시간 데이터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개발시간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걸음 수 수면시간등을 </a:t>
            </a:r>
            <a:r>
              <a:rPr lang="ko-KR" altLang="en-US" dirty="0" err="1" smtClean="0"/>
              <a:t>보요주고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커스터마이징을</a:t>
            </a:r>
            <a:r>
              <a:rPr lang="ko-KR" altLang="en-US" dirty="0" smtClean="0"/>
              <a:t> 통해 여러 데이터를 선택 할 수 있도록 만들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07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mbti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성격 검사와 같이 자신을 대표하는 동물과 사물을 표현해주어 성향을 알 수 있도록 </a:t>
            </a:r>
            <a:r>
              <a:rPr lang="ko-KR" altLang="en-US" dirty="0" err="1" smtClean="0"/>
              <a:t>할려고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29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많이 앉아서 일을 하기 때문에 생길 수 있는 </a:t>
            </a:r>
            <a:r>
              <a:rPr lang="ko-KR" altLang="en-US" dirty="0" err="1" smtClean="0"/>
              <a:t>복부지방에</a:t>
            </a:r>
            <a:r>
              <a:rPr lang="ko-KR" altLang="en-US" dirty="0" smtClean="0"/>
              <a:t> 대해 저희만의 수식으로 미래를 예측하여 재미있게 보여줄 수 있는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만드려고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86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카드뷰들을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깃헙에</a:t>
            </a:r>
            <a:r>
              <a:rPr lang="ko-KR" altLang="en-US" dirty="0" smtClean="0"/>
              <a:t> 게시하면 한눈에 사용자가 어떠한 개발자인지 볼 수 있을 것이라고 생각됩니다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이러한 배지를 만들기 위하여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8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오픈소스에</a:t>
            </a:r>
          </a:p>
          <a:p>
            <a:r>
              <a:rPr lang="ko-KR" altLang="en-US" dirty="0" smtClean="0"/>
              <a:t>구글 </a:t>
            </a:r>
            <a:r>
              <a:rPr lang="en-US" altLang="ko-KR" dirty="0" smtClean="0"/>
              <a:t>fitness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사용하기 위한 계정관리 서버를 추가하여</a:t>
            </a:r>
          </a:p>
          <a:p>
            <a:r>
              <a:rPr lang="ko-KR" altLang="en-US" dirty="0" smtClean="0"/>
              <a:t>저희만의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사용할 수 있도록 기술 스택을 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9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잘 이용하여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0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자랑스러운 팀원을 소개하겠습니다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12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주차때는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주제선정</a:t>
            </a:r>
            <a:r>
              <a:rPr lang="ko-KR" altLang="en-US" dirty="0" smtClean="0"/>
              <a:t> 와이어프레임을 진행하였고 </a:t>
            </a:r>
            <a:r>
              <a:rPr lang="en-US" altLang="ko-KR" dirty="0" smtClean="0"/>
              <a:t>3,4,5,6</a:t>
            </a:r>
            <a:r>
              <a:rPr lang="ko-KR" altLang="en-US" dirty="0" err="1" smtClean="0"/>
              <a:t>주차때는</a:t>
            </a:r>
            <a:r>
              <a:rPr lang="ko-KR" altLang="en-US" dirty="0" smtClean="0"/>
              <a:t> 상기 </a:t>
            </a:r>
            <a:r>
              <a:rPr lang="ko-KR" altLang="en-US" dirty="0" err="1" smtClean="0"/>
              <a:t>개발일정에</a:t>
            </a:r>
            <a:r>
              <a:rPr lang="ko-KR" altLang="en-US" dirty="0" smtClean="0"/>
              <a:t> 따라 개발할 예정입니다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오픈소스의 특징을 살려 빠른 </a:t>
            </a:r>
            <a:r>
              <a:rPr lang="ko-KR" altLang="en-US" dirty="0" err="1" smtClean="0"/>
              <a:t>배포후</a:t>
            </a:r>
            <a:r>
              <a:rPr lang="ko-KR" altLang="en-US" dirty="0" smtClean="0"/>
              <a:t> 사용자의 의견을 수렴하여 수정 </a:t>
            </a:r>
            <a:r>
              <a:rPr lang="ko-KR" altLang="en-US" dirty="0" err="1" smtClean="0"/>
              <a:t>재배포</a:t>
            </a:r>
            <a:r>
              <a:rPr lang="ko-KR" altLang="en-US" dirty="0" smtClean="0"/>
              <a:t> 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97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건강한 </a:t>
            </a:r>
            <a:r>
              <a:rPr lang="ko-KR" altLang="en-US" dirty="0" err="1" smtClean="0"/>
              <a:t>개발문화를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만들기위해</a:t>
            </a:r>
            <a:r>
              <a:rPr lang="ko-KR" altLang="en-US" dirty="0" smtClean="0"/>
              <a:t> 저희가</a:t>
            </a:r>
            <a:r>
              <a:rPr lang="ko-KR" altLang="en-US" baseline="0" dirty="0" smtClean="0"/>
              <a:t> 앞장서겠습니다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 그리고 구글피트니스 데이터를 </a:t>
            </a:r>
            <a:r>
              <a:rPr lang="ko-KR" altLang="en-US" baseline="0" dirty="0" err="1" smtClean="0"/>
              <a:t>쌓아두시면</a:t>
            </a:r>
            <a:r>
              <a:rPr lang="ko-KR" altLang="en-US" baseline="0" dirty="0" smtClean="0"/>
              <a:t> 추후 저희의 서비스를 이용하기 편리할 것이라고 생각됩니다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팀원을 귀여운 캐릭터 프로필사진으로 소개해드리겠습니다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이름밑에</a:t>
            </a:r>
            <a:r>
              <a:rPr lang="ko-KR" altLang="en-US" dirty="0" smtClean="0"/>
              <a:t> 보시면 각 </a:t>
            </a:r>
            <a:r>
              <a:rPr lang="ko-KR" altLang="en-US" dirty="0" err="1" smtClean="0"/>
              <a:t>각</a:t>
            </a:r>
            <a:r>
              <a:rPr lang="ko-KR" altLang="en-US" dirty="0" smtClean="0"/>
              <a:t> 대장들이 있는데 대장의 의미는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혼자</a:t>
            </a:r>
            <a:r>
              <a:rPr lang="en-US" altLang="ko-KR" dirty="0" smtClean="0"/>
              <a:t>X </a:t>
            </a:r>
            <a:r>
              <a:rPr lang="ko-KR" altLang="en-US" dirty="0" smtClean="0"/>
              <a:t>리드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6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훌륭한 팀원이 모여서 무엇을 하느냐 </a:t>
            </a:r>
            <a:r>
              <a:rPr lang="ko-KR" altLang="en-US" dirty="0" err="1" smtClean="0"/>
              <a:t>기획배경을</a:t>
            </a:r>
            <a:r>
              <a:rPr lang="ko-KR" altLang="en-US" dirty="0" smtClean="0"/>
              <a:t>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7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전에 잠시 </a:t>
            </a:r>
            <a:r>
              <a:rPr lang="ko-KR" altLang="en-US" dirty="0" err="1" smtClean="0"/>
              <a:t>퀴즈하나</a:t>
            </a:r>
            <a:r>
              <a:rPr lang="ko-KR" altLang="en-US" dirty="0" smtClean="0"/>
              <a:t> 풀고 갈게요 다음이 설명하는 답은 무엇일까요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채팅창에</a:t>
            </a:r>
            <a:r>
              <a:rPr lang="ko-KR" altLang="en-US" dirty="0" smtClean="0"/>
              <a:t> 남겨주시면 </a:t>
            </a:r>
            <a:r>
              <a:rPr lang="ko-KR" altLang="en-US" dirty="0" err="1" smtClean="0"/>
              <a:t>조금있다가</a:t>
            </a:r>
            <a:r>
              <a:rPr lang="ko-KR" altLang="en-US" dirty="0" smtClean="0"/>
              <a:t> 답을 알려드리겠습니다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 잠깐 아직 못보셨다고요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다시한번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보여드릴테니</a:t>
            </a:r>
            <a:r>
              <a:rPr lang="ko-KR" altLang="en-US" baseline="0" dirty="0" smtClean="0"/>
              <a:t> 잘 보세요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네 정답 발표는 잠시 </a:t>
            </a:r>
            <a:r>
              <a:rPr lang="ko-KR" altLang="en-US" dirty="0" smtClean="0"/>
              <a:t>미뤄두고</a:t>
            </a:r>
            <a:r>
              <a:rPr lang="ko-KR" altLang="en-US" baseline="0" dirty="0" smtClean="0"/>
              <a:t> 다시 시작하겠습니다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인간은 진화를 통해 지금의 모습에 이르렀다고 하는데요 그렇다면 미래의 모습은 어떨까요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9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기술이 발전함에 따라 사진과 같이 멋있게 진화할 것이라고 예상했습니다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6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smtClean="0"/>
              <a:t>전문가들의 예측은 달랐습니다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이에 따른 영상 한번 보고 오시죠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3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18.png"/><Relationship Id="rId4" Type="http://schemas.openxmlformats.org/officeDocument/2006/relationships/image" Target="../media/image5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5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2.png"/><Relationship Id="rId5" Type="http://schemas.openxmlformats.org/officeDocument/2006/relationships/image" Target="../media/image37.png"/><Relationship Id="rId10" Type="http://schemas.openxmlformats.org/officeDocument/2006/relationships/image" Target="../media/image71.png"/><Relationship Id="rId4" Type="http://schemas.openxmlformats.org/officeDocument/2006/relationships/image" Target="../media/image2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25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21.png"/><Relationship Id="rId10" Type="http://schemas.openxmlformats.org/officeDocument/2006/relationships/image" Target="../media/image82.png"/><Relationship Id="rId19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5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5.png"/><Relationship Id="rId10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85.png"/><Relationship Id="rId5" Type="http://schemas.openxmlformats.org/officeDocument/2006/relationships/image" Target="../media/image101.png"/><Relationship Id="rId10" Type="http://schemas.openxmlformats.org/officeDocument/2006/relationships/image" Target="../media/image84.png"/><Relationship Id="rId4" Type="http://schemas.openxmlformats.org/officeDocument/2006/relationships/image" Target="../media/image100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5.png"/><Relationship Id="rId5" Type="http://schemas.openxmlformats.org/officeDocument/2006/relationships/image" Target="../media/image108.png"/><Relationship Id="rId10" Type="http://schemas.openxmlformats.org/officeDocument/2006/relationships/image" Target="../media/image84.png"/><Relationship Id="rId4" Type="http://schemas.openxmlformats.org/officeDocument/2006/relationships/image" Target="../media/image107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85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86.png"/><Relationship Id="rId3" Type="http://schemas.openxmlformats.org/officeDocument/2006/relationships/image" Target="../media/image25.png"/><Relationship Id="rId7" Type="http://schemas.openxmlformats.org/officeDocument/2006/relationships/image" Target="../media/image12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fL5SuzGkUP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9829" y="3764392"/>
            <a:ext cx="7310942" cy="2460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7896" y="6150734"/>
            <a:ext cx="2704697" cy="502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807130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998" y="3173485"/>
            <a:ext cx="3429225" cy="5138896"/>
            <a:chOff x="4347998" y="3173485"/>
            <a:chExt cx="3429225" cy="5138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7998" y="3173485"/>
              <a:ext cx="3429225" cy="5138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0" y="3215390"/>
            <a:ext cx="3373298" cy="5055087"/>
            <a:chOff x="10476190" y="3215390"/>
            <a:chExt cx="3373298" cy="505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0" y="3215390"/>
              <a:ext cx="3373298" cy="5055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8004659"/>
            <a:ext cx="1745848" cy="615443"/>
            <a:chOff x="15288857" y="8004659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8857" y="8004659"/>
              <a:ext cx="1745848" cy="615443"/>
            </a:xfrm>
            <a:prstGeom prst="rect">
              <a:avLst/>
            </a:prstGeom>
          </p:spPr>
        </p:pic>
      </p:grpSp>
      <p:grpSp>
        <p:nvGrpSpPr>
          <p:cNvPr id="22" name="그룹 1004"/>
          <p:cNvGrpSpPr/>
          <p:nvPr/>
        </p:nvGrpSpPr>
        <p:grpSpPr>
          <a:xfrm>
            <a:off x="6553200" y="3848100"/>
            <a:ext cx="914401" cy="1161872"/>
            <a:chOff x="6057143" y="2752380"/>
            <a:chExt cx="6171429" cy="5770286"/>
          </a:xfrm>
        </p:grpSpPr>
        <p:pic>
          <p:nvPicPr>
            <p:cNvPr id="2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28" name="그룹 1004"/>
          <p:cNvGrpSpPr/>
          <p:nvPr/>
        </p:nvGrpSpPr>
        <p:grpSpPr>
          <a:xfrm>
            <a:off x="5625662" y="2592549"/>
            <a:ext cx="914401" cy="1161872"/>
            <a:chOff x="6057143" y="2752380"/>
            <a:chExt cx="6171429" cy="5770286"/>
          </a:xfrm>
        </p:grpSpPr>
        <p:pic>
          <p:nvPicPr>
            <p:cNvPr id="29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0" name="그룹 1004"/>
          <p:cNvGrpSpPr/>
          <p:nvPr/>
        </p:nvGrpSpPr>
        <p:grpSpPr>
          <a:xfrm>
            <a:off x="6553200" y="6362700"/>
            <a:ext cx="914401" cy="1161872"/>
            <a:chOff x="6057143" y="2752380"/>
            <a:chExt cx="6171429" cy="5770286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2" name="그룹 1004"/>
          <p:cNvGrpSpPr/>
          <p:nvPr/>
        </p:nvGrpSpPr>
        <p:grpSpPr>
          <a:xfrm>
            <a:off x="11705638" y="2710588"/>
            <a:ext cx="914401" cy="1161872"/>
            <a:chOff x="7350280" y="2223779"/>
            <a:chExt cx="6171429" cy="5770286"/>
          </a:xfrm>
        </p:grpSpPr>
        <p:pic>
          <p:nvPicPr>
            <p:cNvPr id="3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0280" y="2223779"/>
              <a:ext cx="6171429" cy="5770286"/>
            </a:xfrm>
            <a:prstGeom prst="rect">
              <a:avLst/>
            </a:prstGeom>
          </p:spPr>
        </p:pic>
      </p:grpSp>
      <p:grpSp>
        <p:nvGrpSpPr>
          <p:cNvPr id="34" name="그룹 1004"/>
          <p:cNvGrpSpPr/>
          <p:nvPr/>
        </p:nvGrpSpPr>
        <p:grpSpPr>
          <a:xfrm>
            <a:off x="11430000" y="4008333"/>
            <a:ext cx="914401" cy="1161872"/>
            <a:chOff x="6057143" y="2752380"/>
            <a:chExt cx="6171429" cy="577028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송내 헬스 스카이스포츠센터] 거북목증후군 예방법과 스트레칭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0970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50" name="Picture 2" descr="결혼 27년차인데도 하희라에 잘 보이고 싶어 매일 운동한다는 '59세' 최수종 - 인사이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60" y="2933700"/>
            <a:ext cx="960379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419299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7348" y="1948000"/>
            <a:ext cx="7971018" cy="6674298"/>
            <a:chOff x="5157348" y="1948000"/>
            <a:chExt cx="7971018" cy="6674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7348" y="1948000"/>
              <a:ext cx="7971018" cy="6674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29787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45894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0969" y="1503213"/>
            <a:ext cx="10588313" cy="6540591"/>
            <a:chOff x="5100969" y="1503213"/>
            <a:chExt cx="10588313" cy="6540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969" y="1503213"/>
              <a:ext cx="10588313" cy="6540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7"/>
            <a:ext cx="4585696" cy="2876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3458" y="7777768"/>
            <a:ext cx="7519816" cy="2327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2129" y="1347452"/>
            <a:ext cx="11743145" cy="6561686"/>
            <a:chOff x="4902129" y="1347452"/>
            <a:chExt cx="11743145" cy="656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2129" y="1347452"/>
              <a:ext cx="11743145" cy="6561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184" y="7794850"/>
            <a:ext cx="8022661" cy="2327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9034" y="1432364"/>
            <a:ext cx="3899367" cy="287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F4F69-80DD-4EF4-B332-B63BA614A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142" y="3238499"/>
            <a:ext cx="3946647" cy="3818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51C8C-4165-4ED6-A7D3-A2EEEC82F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799" y="3607823"/>
            <a:ext cx="3996219" cy="3818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E4DD7C-DBCA-4246-A7E8-E9E3E89C1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9572" y="3238499"/>
            <a:ext cx="4166569" cy="4557185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600" y="1257300"/>
            <a:ext cx="13289363" cy="15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42698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9113" y="2590037"/>
            <a:ext cx="4098376" cy="4098376"/>
            <a:chOff x="2529113" y="2590037"/>
            <a:chExt cx="4098376" cy="4098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113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272" y="3844260"/>
            <a:ext cx="2275840" cy="664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0046" y="4610303"/>
            <a:ext cx="2598815" cy="112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3100" y="3646285"/>
            <a:ext cx="450402" cy="93296"/>
            <a:chOff x="4353100" y="3646285"/>
            <a:chExt cx="450402" cy="93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100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5375" y="2590037"/>
            <a:ext cx="4098376" cy="4098376"/>
            <a:chOff x="7335375" y="2590037"/>
            <a:chExt cx="4098376" cy="4098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5375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2725" y="3844260"/>
            <a:ext cx="1882683" cy="6386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6303" y="4709627"/>
            <a:ext cx="2578521" cy="794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9363" y="3646285"/>
            <a:ext cx="450402" cy="93296"/>
            <a:chOff x="9159363" y="3646285"/>
            <a:chExt cx="450402" cy="93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363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3116" y="2590037"/>
            <a:ext cx="4098376" cy="4098376"/>
            <a:chOff x="12123116" y="2590037"/>
            <a:chExt cx="4098376" cy="4098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116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5146" y="3861204"/>
            <a:ext cx="2437663" cy="638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3989" y="4709627"/>
            <a:ext cx="2866400" cy="1126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7103" y="3646285"/>
            <a:ext cx="450402" cy="93296"/>
            <a:chOff x="13947103" y="3646285"/>
            <a:chExt cx="450402" cy="93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7103" y="3646285"/>
              <a:ext cx="450402" cy="93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6203" y="8214035"/>
            <a:ext cx="15328709" cy="13713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026" name="Picture 2" descr="Logos and Trademark Usage · WakaTim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37" y="2089752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alinaeleonorag (Gheorghe Madalina Eleonora) · GitHub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061"/>
            <a:ext cx="1523746" cy="1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Fi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089752"/>
            <a:ext cx="1942293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4216" y="5006899"/>
            <a:ext cx="6141385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1707" y="5142857"/>
            <a:ext cx="7480862" cy="539785"/>
            <a:chOff x="9231707" y="5142857"/>
            <a:chExt cx="7480862" cy="539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1656" y="5092806"/>
              <a:ext cx="593763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8031" y="5102434"/>
              <a:ext cx="1365453" cy="51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7873" y="5870611"/>
            <a:ext cx="7480862" cy="539789"/>
            <a:chOff x="9207873" y="5870611"/>
            <a:chExt cx="7480862" cy="539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7822" y="5820560"/>
              <a:ext cx="657161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197" y="5830193"/>
              <a:ext cx="1357444" cy="514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790" y="6574530"/>
            <a:ext cx="7480862" cy="539782"/>
            <a:chOff x="9219790" y="6574530"/>
            <a:chExt cx="7480862" cy="53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739" y="6524480"/>
              <a:ext cx="659163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6114" y="6534105"/>
              <a:ext cx="1350580" cy="51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829" y="8046800"/>
            <a:ext cx="7480951" cy="569627"/>
            <a:chOff x="9207829" y="8046800"/>
            <a:chExt cx="7480951" cy="56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7778" y="7996749"/>
              <a:ext cx="660497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4242" y="8006385"/>
              <a:ext cx="1367169" cy="51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746" y="8786475"/>
            <a:ext cx="7480906" cy="539780"/>
            <a:chOff x="9219746" y="8786475"/>
            <a:chExt cx="7480906" cy="53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69695" y="8736424"/>
              <a:ext cx="659830" cy="6006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6114" y="8746048"/>
              <a:ext cx="1362020" cy="514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7829" y="7316348"/>
            <a:ext cx="7480906" cy="539782"/>
            <a:chOff x="9207829" y="7316348"/>
            <a:chExt cx="7480906" cy="539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7778" y="7266297"/>
              <a:ext cx="660831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34197" y="7275923"/>
              <a:ext cx="1365453" cy="5148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532" y="4379255"/>
            <a:ext cx="8580264" cy="3380104"/>
            <a:chOff x="988532" y="4379255"/>
            <a:chExt cx="8580264" cy="3380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532" y="4379255"/>
              <a:ext cx="8580264" cy="33801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41906" y="4240458"/>
            <a:ext cx="2335694" cy="3268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1743" y="4379255"/>
            <a:ext cx="3558004" cy="3380104"/>
            <a:chOff x="8561743" y="4379255"/>
            <a:chExt cx="3558004" cy="3380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1743" y="4379255"/>
              <a:ext cx="3558004" cy="3380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225" y="1257300"/>
            <a:ext cx="3899367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1614" y="3059407"/>
            <a:ext cx="9649647" cy="6091340"/>
            <a:chOff x="1501614" y="3059407"/>
            <a:chExt cx="9649647" cy="6091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614" y="3059407"/>
              <a:ext cx="9649647" cy="6091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7620" y="4240458"/>
            <a:ext cx="2471994" cy="28265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5300350" cy="14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5777" y="3415112"/>
            <a:ext cx="10444033" cy="5192176"/>
            <a:chOff x="1555777" y="3415112"/>
            <a:chExt cx="10444033" cy="5192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5777" y="3415112"/>
              <a:ext cx="10444033" cy="519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67626" y="4240462"/>
            <a:ext cx="2514858" cy="3710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5062859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5" y="1257300"/>
            <a:ext cx="7386928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0308" y="4195696"/>
            <a:ext cx="5471355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169" y="4852820"/>
            <a:ext cx="3663401" cy="561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0268" y="5960167"/>
            <a:ext cx="9114917" cy="8228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169" y="6617296"/>
            <a:ext cx="4715548" cy="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4520" y="4400861"/>
            <a:ext cx="860463" cy="774077"/>
            <a:chOff x="7834520" y="4400861"/>
            <a:chExt cx="860463" cy="7740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4400861"/>
              <a:ext cx="860463" cy="774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4520" y="6071783"/>
            <a:ext cx="860463" cy="774077"/>
            <a:chOff x="7834520" y="6071783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6071783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346" y="2663054"/>
            <a:ext cx="6782089" cy="6817459"/>
            <a:chOff x="717346" y="2663054"/>
            <a:chExt cx="6782089" cy="6817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346" y="2663054"/>
              <a:ext cx="6782089" cy="6817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92594"/>
            <a:ext cx="9872227" cy="4862072"/>
            <a:chOff x="0" y="3592594"/>
            <a:chExt cx="9872227" cy="4862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92594"/>
              <a:ext cx="9872227" cy="4862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9049" y="4225752"/>
            <a:ext cx="7192989" cy="842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9049" y="4864448"/>
            <a:ext cx="2366874" cy="56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375" y="4256227"/>
            <a:ext cx="860463" cy="774077"/>
            <a:chOff x="9775375" y="4256227"/>
            <a:chExt cx="860463" cy="774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4256227"/>
              <a:ext cx="860463" cy="774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9095" y="5896679"/>
            <a:ext cx="7491035" cy="822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9049" y="6535363"/>
            <a:ext cx="3654918" cy="561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75375" y="5927149"/>
            <a:ext cx="860463" cy="774077"/>
            <a:chOff x="9775375" y="5927149"/>
            <a:chExt cx="860463" cy="77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592714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25" y="1451586"/>
            <a:ext cx="7246763" cy="1307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549" y="1257300"/>
            <a:ext cx="6344725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7261" y="4527423"/>
            <a:ext cx="6878479" cy="822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260" y="5166117"/>
            <a:ext cx="5153751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3583" y="4557896"/>
            <a:ext cx="860463" cy="774077"/>
            <a:chOff x="8443583" y="4557896"/>
            <a:chExt cx="860463" cy="774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583" y="4557896"/>
              <a:ext cx="860463" cy="7740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7299" y="6198347"/>
            <a:ext cx="4781009" cy="8228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7298" y="6837032"/>
            <a:ext cx="36542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3583" y="6228819"/>
            <a:ext cx="860463" cy="774077"/>
            <a:chOff x="8443583" y="6228819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3583" y="622881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906" y="2772749"/>
            <a:ext cx="6931264" cy="6705998"/>
            <a:chOff x="784906" y="2772749"/>
            <a:chExt cx="6931264" cy="6705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906" y="2772749"/>
              <a:ext cx="6931264" cy="6705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407" y="2810168"/>
            <a:ext cx="13558901" cy="6321838"/>
            <a:chOff x="2363407" y="2810168"/>
            <a:chExt cx="13558901" cy="632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3407" y="2810168"/>
              <a:ext cx="13558901" cy="6321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4260320" cy="149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407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5536" y="4814200"/>
            <a:ext cx="3912584" cy="3841210"/>
            <a:chOff x="12985536" y="4814200"/>
            <a:chExt cx="3912584" cy="3841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5536" y="4814200"/>
              <a:ext cx="3912584" cy="3841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892" y="1353797"/>
            <a:ext cx="10380396" cy="8498949"/>
            <a:chOff x="1385892" y="1353797"/>
            <a:chExt cx="10380396" cy="8498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5892" y="1353797"/>
              <a:ext cx="10380396" cy="8498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05" y="5956277"/>
            <a:ext cx="1990036" cy="1118437"/>
            <a:chOff x="11189205" y="5956277"/>
            <a:chExt cx="1990036" cy="111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9205" y="5956277"/>
              <a:ext cx="1990036" cy="111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155" y="1681021"/>
            <a:ext cx="941800" cy="1562712"/>
            <a:chOff x="7386155" y="1681021"/>
            <a:chExt cx="941800" cy="156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6155" y="1681021"/>
              <a:ext cx="941800" cy="156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0297" y="1244859"/>
            <a:ext cx="7042212" cy="1490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" name="Picture 2" descr="Logos and Trademark Usage · WakaTim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29" y="1867313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20" y="4842300"/>
                <a:ext cx="95100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38"/>
            <a:ext cx="5590784" cy="1066638"/>
            <a:chOff x="6347465" y="4609538"/>
            <a:chExt cx="5590784" cy="1066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38"/>
              <a:ext cx="5590784" cy="1066638"/>
              <a:chOff x="6347465" y="4609538"/>
              <a:chExt cx="5590784" cy="10666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84772" y="4476209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99518" y="4842303"/>
                <a:ext cx="993842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8907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0750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00198" y="1386897"/>
            <a:ext cx="27486110" cy="9652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451583"/>
            <a:ext cx="4049701" cy="1496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7B752-AFC7-4B2B-B39D-B9F58D193B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529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52729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3365" y="3768496"/>
            <a:ext cx="13895207" cy="5731773"/>
            <a:chOff x="2253365" y="3768496"/>
            <a:chExt cx="13895207" cy="5731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3365" y="3768496"/>
              <a:ext cx="13895207" cy="5731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0105" y="1852487"/>
            <a:ext cx="1983048" cy="1916009"/>
            <a:chOff x="8930105" y="1852487"/>
            <a:chExt cx="1983048" cy="1916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105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759" y="1852487"/>
            <a:ext cx="1983048" cy="1916009"/>
            <a:chOff x="6540759" y="1852487"/>
            <a:chExt cx="1983048" cy="1916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075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3008" y="1852487"/>
            <a:ext cx="1983048" cy="1916009"/>
            <a:chOff x="11533008" y="1852487"/>
            <a:chExt cx="1983048" cy="1916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3008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4269" y="1852487"/>
            <a:ext cx="1983048" cy="1916009"/>
            <a:chOff x="4194269" y="1852487"/>
            <a:chExt cx="1983048" cy="191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426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8672" y="1852487"/>
            <a:ext cx="1983048" cy="1916009"/>
            <a:chOff x="14068672" y="1852487"/>
            <a:chExt cx="1983048" cy="1916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68672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421" y="1220011"/>
            <a:ext cx="2474416" cy="14905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079681"/>
            <a:chOff x="6537943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079681"/>
              <a:chOff x="6537943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5251" y="4476213"/>
                <a:ext cx="4670675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89996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32957" y="4533900"/>
            <a:ext cx="6019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16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091" y="1204031"/>
            <a:ext cx="3239909" cy="1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15576" cy="149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937220"/>
            <a:ext cx="7295238" cy="2411274"/>
            <a:chOff x="2971429" y="3937220"/>
            <a:chExt cx="7295238" cy="241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937220"/>
              <a:ext cx="7295238" cy="241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1374" y="3302385"/>
            <a:ext cx="3850145" cy="4505301"/>
            <a:chOff x="10641374" y="3302385"/>
            <a:chExt cx="3850145" cy="4505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1374" y="3302385"/>
              <a:ext cx="3850145" cy="45053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75865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314086"/>
            <a:ext cx="6171429" cy="3657542"/>
            <a:chOff x="2971429" y="3314086"/>
            <a:chExt cx="6171429" cy="365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314086"/>
              <a:ext cx="6171429" cy="365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66" y="2057143"/>
            <a:ext cx="5147234" cy="6171429"/>
            <a:chOff x="10198766" y="2057143"/>
            <a:chExt cx="514723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8766" y="2057143"/>
              <a:ext cx="5147234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5646056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2570" y="3470901"/>
            <a:ext cx="7880573" cy="2403575"/>
            <a:chOff x="5202570" y="3470901"/>
            <a:chExt cx="7880573" cy="2403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2570" y="3470901"/>
              <a:ext cx="7880573" cy="240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794" y="6014159"/>
            <a:ext cx="1134772" cy="1075047"/>
            <a:chOff x="9650794" y="6014159"/>
            <a:chExt cx="1134772" cy="1075047"/>
          </a:xfrm>
        </p:grpSpPr>
        <p:pic>
          <p:nvPicPr>
            <p:cNvPr id="17" name="Object 16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794" y="6014159"/>
              <a:ext cx="1134772" cy="10750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2710" y="6243961"/>
            <a:ext cx="1745848" cy="615443"/>
            <a:chOff x="6742710" y="6243961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2710" y="6243961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639</Words>
  <Application>Microsoft Office PowerPoint</Application>
  <PresentationFormat>사용자 지정</PresentationFormat>
  <Paragraphs>70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?? ??</vt:lpstr>
      <vt:lpstr>Apple SD Gothic 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25</cp:revision>
  <dcterms:created xsi:type="dcterms:W3CDTF">2021-04-22T18:23:51Z</dcterms:created>
  <dcterms:modified xsi:type="dcterms:W3CDTF">2021-04-23T04:01:35Z</dcterms:modified>
</cp:coreProperties>
</file>